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14C4-5C93-403A-8294-AF08826C01DD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9695-0F51-4EC7-9D1A-676E6194B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7E68-7C3E-4326-A1AD-D5ED02E915AB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41EA-83E0-4F23-9791-0A24E7883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5215-E55D-4D5C-8CB4-CA252E566D3B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E38F-E7F6-45AE-A980-07915B5BD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DF18-DF91-4E8F-91F1-4F2A86809EF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3E9C-06A6-4190-88C7-1ADB62E05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7647-8BA0-447C-86B3-80E0BFE45F3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B1F4-9AC9-4B33-BA77-0AC7D1B10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498A-6349-4AD1-B147-94A5976DB739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0768-2E92-4329-8478-69C65118F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9808-E71A-4B17-AA0E-2FD1385A9E4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746B-C0DF-43CF-9241-38ADB9D60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E9BA-9134-4B99-BF3F-FE59F9259FC7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C49D-3609-465A-82D6-50CAAD82B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3A79-6467-4161-B0B7-DC5C1EBA256D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37CC-FFEE-4A23-8C80-BDC69A3F9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A29B-FF06-4FC0-970A-C5C2E001F532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8117-42B3-4338-AE28-4F209CC81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8979A-D003-43A5-880E-755972049AD9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8BD4-86BE-403F-8041-D2F37A1CE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C8EA35-EA20-48FC-9AD4-F74C557AA9C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F8B1AD-08DF-4F77-9E69-243404D45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Экран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Calibri</vt:lpstr>
      <vt:lpstr>Arial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energomash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Панченко Сергей Олегович</dc:creator>
  <cp:lastModifiedBy>Администратор</cp:lastModifiedBy>
  <cp:revision>14</cp:revision>
  <dcterms:created xsi:type="dcterms:W3CDTF">2014-11-20T16:48:38Z</dcterms:created>
  <dcterms:modified xsi:type="dcterms:W3CDTF">2015-03-18T10:47:24Z</dcterms:modified>
</cp:coreProperties>
</file>